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9" r:id="rId3"/>
    <p:sldId id="257" r:id="rId4"/>
    <p:sldId id="260" r:id="rId5"/>
    <p:sldId id="261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bez tytułu" id="{826F70E5-1698-4EF2-B53A-EE53E51EAB59}">
          <p14:sldIdLst>
            <p14:sldId id="256"/>
            <p14:sldId id="259"/>
            <p14:sldId id="257"/>
            <p14:sldId id="260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23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80FC8-7D29-4C5C-BF99-A348F6D61D16}" type="datetimeFigureOut">
              <a:rPr lang="pl-PL" smtClean="0"/>
              <a:t>2021-02-18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021F8-6EE8-4283-84EB-407778DEBC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3093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 rogami zaokrąglonymi po przekątnej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D17FA3B-C404-4317-B0BC-953931111309}" type="datetimeFigureOut">
              <a:rPr lang="pl-PL" smtClean="0"/>
              <a:t>2021-02-18</a:t>
            </a:fld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2021-02-18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2021-02-18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2021-02-18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D17FA3B-C404-4317-B0BC-953931111309}" type="datetimeFigureOut">
              <a:rPr lang="pl-PL" smtClean="0"/>
              <a:t>2021-02-18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2021-02-18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2021-02-18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2021-02-18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7FA3B-C404-4317-B0BC-953931111309}" type="datetimeFigureOut">
              <a:rPr lang="pl-PL" smtClean="0"/>
              <a:t>2021-02-18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9" name="Symbol zastępczy daty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D17FA3B-C404-4317-B0BC-953931111309}" type="datetimeFigureOut">
              <a:rPr lang="pl-PL" smtClean="0"/>
              <a:t>2021-02-18</a:t>
            </a:fld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pl-P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D17FA3B-C404-4317-B0BC-953931111309}" type="datetimeFigureOut">
              <a:rPr lang="pl-PL" smtClean="0"/>
              <a:t>2021-02-18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 rogami zaokrąglonymi po przekątnej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D17FA3B-C404-4317-B0BC-953931111309}" type="datetimeFigureOut">
              <a:rPr lang="pl-PL" smtClean="0"/>
              <a:t>2021-02-18</a:t>
            </a:fld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RUDOLF WEIGL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pl-PL" dirty="0" smtClean="0"/>
              <a:t>Polski biolog pochodzenia austriackiego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Wynalazca skutecznej szczepionki przeciwko tyfusowi plamistemu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Jako pierwszy w swoich badaniach wykorzystał wesz ludzką do hodowli zarazka tyfusu</a:t>
            </a: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503" y="1646238"/>
            <a:ext cx="3455994" cy="4525962"/>
          </a:xfrm>
        </p:spPr>
      </p:pic>
    </p:spTree>
    <p:extLst>
      <p:ext uri="{BB962C8B-B14F-4D97-AF65-F5344CB8AC3E}">
        <p14:creationId xmlns:p14="http://schemas.microsoft.com/office/powerpoint/2010/main" val="1994504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Życie i młodość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dirty="0" smtClean="0"/>
              <a:t>Ur. 2 września 1883 r.</a:t>
            </a:r>
          </a:p>
          <a:p>
            <a:r>
              <a:rPr lang="pl-PL" dirty="0" smtClean="0"/>
              <a:t>Ukończył studia przyrodnicze na Uniwersytecie Lwowskim</a:t>
            </a:r>
          </a:p>
          <a:p>
            <a:r>
              <a:rPr lang="pl-PL" dirty="0"/>
              <a:t>W latach 1915–1918 pracował w szpitalu wojskowym w </a:t>
            </a:r>
            <a:r>
              <a:rPr lang="pl-PL" dirty="0" smtClean="0"/>
              <a:t>Przemyślu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dirty="0"/>
              <a:t>Światowy rozgłos przyniosła Weiglowi akcja szczepień przeciw durowi plamistemu w katolickich misjach belgijskich w Chinach. Uratowano dzięki nim nie tylko wielu misjonarzy, ale także tysiące Chińczyków. Otrzymał za to odznaczenie papieskie – Order Świętego Grzegorza Wielkiego, odznaczenia belgijskie (Order Leopolda), członkostwo wielu instytucji naukowych, a jego kandydaturę wystawiano wielokrotnie do nagrody Nobla w dziedzinie fizjologii lub medycyny (75 nominacji w latach </a:t>
            </a:r>
            <a:r>
              <a:rPr lang="pl-PL" dirty="0" smtClean="0"/>
              <a:t>1930–1939). </a:t>
            </a:r>
            <a:r>
              <a:rPr lang="pl-PL" dirty="0"/>
              <a:t>Do lwowskiego Instytutu prof. Weigla przyjeżdżali naukowcy z całego niemal świata, by poznawać tajniki wiedzy biologicznej i uczyć się metod badawczych.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07" y="3140968"/>
            <a:ext cx="4572000" cy="286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443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CZASY OKUPACJI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Zaraz po wejściu Niemców do Lwowa generał SS Fritz </a:t>
            </a:r>
            <a:r>
              <a:rPr lang="pl-PL" dirty="0" err="1"/>
              <a:t>Katzmann</a:t>
            </a:r>
            <a:r>
              <a:rPr lang="pl-PL" dirty="0"/>
              <a:t> zaproponował Weiglowi podpisanie </a:t>
            </a:r>
            <a:r>
              <a:rPr lang="pl-PL" dirty="0" err="1"/>
              <a:t>Reichlisty</a:t>
            </a:r>
            <a:r>
              <a:rPr lang="pl-PL" dirty="0"/>
              <a:t>. Weigl odmówił, mówiąc </a:t>
            </a:r>
            <a:r>
              <a:rPr lang="pl-PL" dirty="0" smtClean="0">
                <a:solidFill>
                  <a:schemeClr val="tx2">
                    <a:lumMod val="10000"/>
                  </a:schemeClr>
                </a:solidFill>
              </a:rPr>
              <a:t>„</a:t>
            </a:r>
            <a:r>
              <a:rPr lang="pl-PL" dirty="0">
                <a:solidFill>
                  <a:schemeClr val="tx2">
                    <a:lumMod val="10000"/>
                  </a:schemeClr>
                </a:solidFill>
              </a:rPr>
              <a:t>Ojczyznę wybiera się jeden raz. Ja dokonałem wyboru w roku 1918”</a:t>
            </a:r>
            <a:r>
              <a:rPr lang="pl-PL" dirty="0"/>
              <a:t>. </a:t>
            </a:r>
            <a:r>
              <a:rPr lang="pl-PL" b="1" dirty="0"/>
              <a:t>Dodawał też, że </a:t>
            </a:r>
            <a:r>
              <a:rPr lang="pl-PL" dirty="0">
                <a:solidFill>
                  <a:schemeClr val="tx2">
                    <a:lumMod val="10000"/>
                  </a:schemeClr>
                </a:solidFill>
              </a:rPr>
              <a:t>„zmiana narodowości</a:t>
            </a:r>
            <a:r>
              <a:rPr lang="pl-PL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pl-PL" dirty="0">
                <a:solidFill>
                  <a:schemeClr val="tx2">
                    <a:lumMod val="10000"/>
                  </a:schemeClr>
                </a:solidFill>
              </a:rPr>
              <a:t>w tak ciężkim dla Polski czasie byłaby nielojalnością wobec polskiego społeczeństwa.”</a:t>
            </a:r>
            <a:r>
              <a:rPr lang="pl-PL" dirty="0"/>
              <a:t> Zgodził się jednak kontynuować pracę nad szczepionką. W tym celu powołano specjalny instytut i polecono mu zadbać o jak największe moce </a:t>
            </a:r>
            <a:r>
              <a:rPr lang="pl-PL" dirty="0" smtClean="0"/>
              <a:t>produkcyjne, ponieważ </a:t>
            </a:r>
            <a:r>
              <a:rPr lang="pl-PL" dirty="0"/>
              <a:t>metoda Weigla wymagała wykorzystania ludzi, tak zwanych </a:t>
            </a:r>
            <a:r>
              <a:rPr lang="pl-PL" dirty="0" smtClean="0"/>
              <a:t>„karmicieli wszy”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1142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„Karmiciele wszy”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Karmienie wszy odbywało się na nogach (podudziu u mężczyzn i udach u kobiet, aby ukryć ślady pod odzieżą), na których umieszczano od 7 do 11 klatek mocowanych do nogi gumową taśmą o szerokości podwiązki. Jedna ze ścianek klatki zrobiona była z siatki i tą stroną pudełka przyciskano do skóry. Przez otwory siatki wszy sięgały do skóry i przez około 45 minut mogły ssać krew.</a:t>
            </a: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04864"/>
            <a:ext cx="4038600" cy="2713401"/>
          </a:xfrm>
        </p:spPr>
      </p:pic>
    </p:spTree>
    <p:extLst>
      <p:ext uri="{BB962C8B-B14F-4D97-AF65-F5344CB8AC3E}">
        <p14:creationId xmlns:p14="http://schemas.microsoft.com/office/powerpoint/2010/main" val="2324583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Zasługi i odznaczenia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Zm. 11 sierpnia 1957 r. w Zakopanem</a:t>
            </a:r>
          </a:p>
          <a:p>
            <a:r>
              <a:rPr lang="pl-PL" dirty="0" smtClean="0"/>
              <a:t>Dając pracę w swoim Instytucie jako „karmicieli wszy</a:t>
            </a:r>
            <a:r>
              <a:rPr lang="pl-PL" dirty="0"/>
              <a:t>” </a:t>
            </a:r>
            <a:r>
              <a:rPr lang="pl-PL" dirty="0" smtClean="0"/>
              <a:t>uratował</a:t>
            </a:r>
            <a:r>
              <a:rPr lang="pl-PL" dirty="0"/>
              <a:t>, jak się dziś ocenia, około 5 tysięcy </a:t>
            </a:r>
            <a:r>
              <a:rPr lang="pl-PL" dirty="0" smtClean="0"/>
              <a:t>osób</a:t>
            </a:r>
          </a:p>
          <a:p>
            <a:r>
              <a:rPr lang="pl-PL" dirty="0" smtClean="0"/>
              <a:t>Wielokrotnie nominowany do Nagrody Nobla</a:t>
            </a:r>
          </a:p>
          <a:p>
            <a:r>
              <a:rPr lang="pl-PL" dirty="0" smtClean="0"/>
              <a:t>Odznaczony medalem Sprawiedliwy wśród Narodów Świata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937019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lewnia metali">
  <a:themeElements>
    <a:clrScheme name="Odlewnia metali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dlewnia metali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dlewnia metal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63</TotalTime>
  <Words>353</Words>
  <Application>Microsoft Office PowerPoint</Application>
  <PresentationFormat>Pokaz na ekranie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Odlewnia metali</vt:lpstr>
      <vt:lpstr>RUDOLF WEIGL</vt:lpstr>
      <vt:lpstr>Życie i młodość</vt:lpstr>
      <vt:lpstr>CZASY OKUPACJI</vt:lpstr>
      <vt:lpstr>„Karmiciele wszy”</vt:lpstr>
      <vt:lpstr>Zasługi i odznaczenia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RUDOLF WEIGL</dc:title>
  <dc:creator>Lutek</dc:creator>
  <cp:lastModifiedBy>Lutek</cp:lastModifiedBy>
  <cp:revision>8</cp:revision>
  <dcterms:created xsi:type="dcterms:W3CDTF">2021-01-27T12:25:36Z</dcterms:created>
  <dcterms:modified xsi:type="dcterms:W3CDTF">2021-02-18T13:08:43Z</dcterms:modified>
</cp:coreProperties>
</file>