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C4408-C818-41EE-B52A-953F4358AB8A}" type="datetimeFigureOut">
              <a:rPr lang="pl-PL" smtClean="0"/>
              <a:pPr/>
              <a:t>2021-02-20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21AA0-8D5F-4DBA-A1FF-5D9654BED3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C4408-C818-41EE-B52A-953F4358AB8A}" type="datetimeFigureOut">
              <a:rPr lang="pl-PL" smtClean="0"/>
              <a:pPr/>
              <a:t>2021-02-20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21AA0-8D5F-4DBA-A1FF-5D9654BED3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C4408-C818-41EE-B52A-953F4358AB8A}" type="datetimeFigureOut">
              <a:rPr lang="pl-PL" smtClean="0"/>
              <a:pPr/>
              <a:t>2021-02-20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21AA0-8D5F-4DBA-A1FF-5D9654BED3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C4408-C818-41EE-B52A-953F4358AB8A}" type="datetimeFigureOut">
              <a:rPr lang="pl-PL" smtClean="0"/>
              <a:pPr/>
              <a:t>2021-02-20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21AA0-8D5F-4DBA-A1FF-5D9654BED3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C4408-C818-41EE-B52A-953F4358AB8A}" type="datetimeFigureOut">
              <a:rPr lang="pl-PL" smtClean="0"/>
              <a:pPr/>
              <a:t>2021-02-20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21AA0-8D5F-4DBA-A1FF-5D9654BED3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C4408-C818-41EE-B52A-953F4358AB8A}" type="datetimeFigureOut">
              <a:rPr lang="pl-PL" smtClean="0"/>
              <a:pPr/>
              <a:t>2021-02-20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21AA0-8D5F-4DBA-A1FF-5D9654BED3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C4408-C818-41EE-B52A-953F4358AB8A}" type="datetimeFigureOut">
              <a:rPr lang="pl-PL" smtClean="0"/>
              <a:pPr/>
              <a:t>2021-02-20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21AA0-8D5F-4DBA-A1FF-5D9654BED3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C4408-C818-41EE-B52A-953F4358AB8A}" type="datetimeFigureOut">
              <a:rPr lang="pl-PL" smtClean="0"/>
              <a:pPr/>
              <a:t>2021-02-20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21AA0-8D5F-4DBA-A1FF-5D9654BED3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C4408-C818-41EE-B52A-953F4358AB8A}" type="datetimeFigureOut">
              <a:rPr lang="pl-PL" smtClean="0"/>
              <a:pPr/>
              <a:t>2021-02-20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21AA0-8D5F-4DBA-A1FF-5D9654BED3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C4408-C818-41EE-B52A-953F4358AB8A}" type="datetimeFigureOut">
              <a:rPr lang="pl-PL" smtClean="0"/>
              <a:pPr/>
              <a:t>2021-02-20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21AA0-8D5F-4DBA-A1FF-5D9654BED3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C4408-C818-41EE-B52A-953F4358AB8A}" type="datetimeFigureOut">
              <a:rPr lang="pl-PL" smtClean="0"/>
              <a:pPr/>
              <a:t>2021-02-20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21AA0-8D5F-4DBA-A1FF-5D9654BED31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9C4408-C818-41EE-B52A-953F4358AB8A}" type="datetimeFigureOut">
              <a:rPr lang="pl-PL" smtClean="0"/>
              <a:pPr/>
              <a:t>2021-02-20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921AA0-8D5F-4DBA-A1FF-5D9654BED31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/>
          <a:lstStyle/>
          <a:p>
            <a:pPr algn="l"/>
            <a:r>
              <a:rPr lang="pl-PL" dirty="0" smtClean="0"/>
              <a:t>Jan Heweliusz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2376" y="3645024"/>
            <a:ext cx="7772400" cy="2736304"/>
          </a:xfrm>
        </p:spPr>
        <p:txBody>
          <a:bodyPr>
            <a:normAutofit fontScale="92500"/>
          </a:bodyPr>
          <a:lstStyle/>
          <a:p>
            <a:pPr algn="l"/>
            <a:r>
              <a:rPr lang="pl-PL" b="1" dirty="0" smtClean="0"/>
              <a:t>urodził się 28 stycznia 1611 roku przy dzisiejszej ul. Korzennej 53 w Gdańsku. Był wybitnym astronomem, pochodzącym z rodziny </a:t>
            </a:r>
            <a:r>
              <a:rPr lang="pl-PL" b="1" dirty="0" err="1" smtClean="0"/>
              <a:t>Hevelke</a:t>
            </a:r>
            <a:r>
              <a:rPr lang="pl-PL" b="1" dirty="0" smtClean="0"/>
              <a:t>. Uznawany jest za twórcę nowożytnej selenografii. Studiował w Anglii i Francji, a w 1634 roku wrócił do Gdańska, gdzie urządził obserwatorium astronomiczne. Od 1651 roku do 1661 roku był głównym rajcą Starego Miasta w Radzie Miejskiej Gdańska. Od 1664 roku był również członkiem Royal </a:t>
            </a:r>
            <a:r>
              <a:rPr lang="pl-PL" b="1" dirty="0" err="1" smtClean="0"/>
              <a:t>Society</a:t>
            </a:r>
            <a:r>
              <a:rPr lang="pl-PL" b="1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Jan </a:t>
            </a:r>
            <a:r>
              <a:rPr lang="pl-PL" dirty="0" smtClean="0"/>
              <a:t>Heweliusz</a:t>
            </a:r>
            <a:endParaRPr lang="pl-PL" dirty="0"/>
          </a:p>
        </p:txBody>
      </p:sp>
      <p:pic>
        <p:nvPicPr>
          <p:cNvPr id="5" name="Symbol zastępczy zawartości 4" descr="Johannes_Heveliu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31331" y="836712"/>
            <a:ext cx="4554557" cy="402908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 flipH="1" flipV="1">
            <a:off x="14480583" y="4865792"/>
            <a:ext cx="45719" cy="75376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836712"/>
            <a:ext cx="2971800" cy="61108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Największe dzieło Jana Heweliusza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Największym i najważniejszym jego dziełem (które zadedykował swojemu miastu), był pierwszy w </a:t>
            </a:r>
            <a:r>
              <a:rPr lang="pl-PL" dirty="0" smtClean="0"/>
              <a:t>kartografii</a:t>
            </a:r>
            <a:r>
              <a:rPr lang="pl-PL" dirty="0" smtClean="0"/>
              <a:t> naukowej topograficzny atlas Księżyca: </a:t>
            </a:r>
            <a:r>
              <a:rPr lang="pl-PL" i="1" dirty="0" err="1" smtClean="0"/>
              <a:t>Selenographia</a:t>
            </a:r>
            <a:r>
              <a:rPr lang="pl-PL" dirty="0" smtClean="0"/>
              <a:t> z 1647 roku. Wyniki jego obserwacji powierzchni Księżyca, aktualne były przez następne 200 lat. Nazwy, które nadał kilku kraterom i łańcuchom górskim na Księżycu używane są do dzisiaj.</a:t>
            </a:r>
            <a:endParaRPr lang="pl-PL" dirty="0"/>
          </a:p>
        </p:txBody>
      </p:sp>
      <p:pic>
        <p:nvPicPr>
          <p:cNvPr id="5" name="Symbol zastępczy zawartości 4" descr="250px-Moon_by_Johannes_hevelius_164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4296390" cy="388843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</TotalTime>
  <Words>97</Words>
  <Application>Microsoft Office PowerPoint</Application>
  <PresentationFormat>Pokaz na ekranie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6" baseType="lpstr">
      <vt:lpstr>Verdana</vt:lpstr>
      <vt:lpstr>Wingdings 2</vt:lpstr>
      <vt:lpstr>Aspekt</vt:lpstr>
      <vt:lpstr>Jan Heweliusz</vt:lpstr>
      <vt:lpstr>Jan Heweliusz</vt:lpstr>
      <vt:lpstr>Największe dzieło Jana Heweliusza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Heweliusz</dc:title>
  <dc:creator>Kornel</dc:creator>
  <cp:lastModifiedBy>Konto Microsoft</cp:lastModifiedBy>
  <cp:revision>3</cp:revision>
  <dcterms:created xsi:type="dcterms:W3CDTF">2021-02-18T14:40:50Z</dcterms:created>
  <dcterms:modified xsi:type="dcterms:W3CDTF">2021-02-20T18:08:47Z</dcterms:modified>
</cp:coreProperties>
</file>